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Cristo vem à Terra </a:t>
            </a:r>
          </a:p>
          <a:p>
            <a:r>
              <a:rPr lang="pt-BR" dirty="0"/>
              <a:t>Buscar Suas joias; </a:t>
            </a:r>
          </a:p>
          <a:p>
            <a:r>
              <a:rPr lang="pt-BR" dirty="0"/>
              <a:t>Suas joias mui preciosas, </a:t>
            </a:r>
          </a:p>
          <a:p>
            <a:r>
              <a:rPr lang="pt-BR" dirty="0"/>
              <a:t>De muito valor.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BD9100-74B8-4A9F-A5AB-AD119A841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estrelas da aurora </a:t>
            </a:r>
          </a:p>
          <a:p>
            <a:r>
              <a:rPr lang="pt-BR" dirty="0"/>
              <a:t>Brilhando na fronte </a:t>
            </a:r>
          </a:p>
          <a:p>
            <a:r>
              <a:rPr lang="pt-BR" dirty="0"/>
              <a:t>De Jesus, lá na glória, </a:t>
            </a:r>
          </a:p>
          <a:p>
            <a:r>
              <a:rPr lang="pt-BR" dirty="0"/>
              <a:t>Adorno serão.</a:t>
            </a:r>
          </a:p>
        </p:txBody>
      </p:sp>
    </p:spTree>
    <p:extLst>
      <p:ext uri="{BB962C8B-B14F-4D97-AF65-F5344CB8AC3E}">
        <p14:creationId xmlns:p14="http://schemas.microsoft.com/office/powerpoint/2010/main" val="747616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buscá-las, vai levá-las </a:t>
            </a:r>
          </a:p>
          <a:p>
            <a:r>
              <a:rPr lang="pt-BR" dirty="0"/>
              <a:t>Ao reino celeste, </a:t>
            </a:r>
          </a:p>
          <a:p>
            <a:r>
              <a:rPr lang="pt-BR" dirty="0"/>
              <a:t>Suas joias resplendentes, </a:t>
            </a:r>
          </a:p>
          <a:p>
            <a:r>
              <a:rPr lang="pt-BR" dirty="0"/>
              <a:t>De muito valor. </a:t>
            </a:r>
          </a:p>
        </p:txBody>
      </p:sp>
    </p:spTree>
    <p:extLst>
      <p:ext uri="{BB962C8B-B14F-4D97-AF65-F5344CB8AC3E}">
        <p14:creationId xmlns:p14="http://schemas.microsoft.com/office/powerpoint/2010/main" val="157583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BD9100-74B8-4A9F-A5AB-AD119A841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estrelas da aurora </a:t>
            </a:r>
          </a:p>
          <a:p>
            <a:r>
              <a:rPr lang="pt-BR" dirty="0"/>
              <a:t>Brilhando na fronte </a:t>
            </a:r>
          </a:p>
          <a:p>
            <a:r>
              <a:rPr lang="pt-BR" dirty="0"/>
              <a:t>De Jesus, lá na glória, </a:t>
            </a:r>
          </a:p>
          <a:p>
            <a:r>
              <a:rPr lang="pt-BR" dirty="0"/>
              <a:t>Adorno serão.</a:t>
            </a:r>
          </a:p>
        </p:txBody>
      </p:sp>
    </p:spTree>
    <p:extLst>
      <p:ext uri="{BB962C8B-B14F-4D97-AF65-F5344CB8AC3E}">
        <p14:creationId xmlns:p14="http://schemas.microsoft.com/office/powerpoint/2010/main" val="363836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meninos e as meninas </a:t>
            </a:r>
          </a:p>
          <a:p>
            <a:r>
              <a:rPr lang="pt-BR" dirty="0"/>
              <a:t>Que servem a Cristo </a:t>
            </a:r>
          </a:p>
          <a:p>
            <a:r>
              <a:rPr lang="pt-BR" dirty="0"/>
              <a:t>São-Lhe joias, ricas joias, </a:t>
            </a:r>
          </a:p>
          <a:p>
            <a:r>
              <a:rPr lang="pt-BR" dirty="0"/>
              <a:t>De muito valor.</a:t>
            </a:r>
          </a:p>
        </p:txBody>
      </p:sp>
    </p:spTree>
    <p:extLst>
      <p:ext uri="{BB962C8B-B14F-4D97-AF65-F5344CB8AC3E}">
        <p14:creationId xmlns:p14="http://schemas.microsoft.com/office/powerpoint/2010/main" val="3945556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JOIAS PRECIOSAS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BD9100-74B8-4A9F-A5AB-AD119A8418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estrelas da aurora </a:t>
            </a:r>
          </a:p>
          <a:p>
            <a:r>
              <a:rPr lang="pt-BR" dirty="0"/>
              <a:t>Brilhando na fronte </a:t>
            </a:r>
          </a:p>
          <a:p>
            <a:r>
              <a:rPr lang="pt-BR" dirty="0"/>
              <a:t>De Jesus, lá na glória, </a:t>
            </a:r>
          </a:p>
          <a:p>
            <a:r>
              <a:rPr lang="pt-BR" dirty="0"/>
              <a:t>Adorno serão.</a:t>
            </a:r>
          </a:p>
        </p:txBody>
      </p:sp>
    </p:spTree>
    <p:extLst>
      <p:ext uri="{BB962C8B-B14F-4D97-AF65-F5344CB8AC3E}">
        <p14:creationId xmlns:p14="http://schemas.microsoft.com/office/powerpoint/2010/main" val="4234780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127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JOIAS PRECIOSAS</vt:lpstr>
      <vt:lpstr>JOIAS PRECIOSAS</vt:lpstr>
      <vt:lpstr>JOIAS PRECIOSAS</vt:lpstr>
      <vt:lpstr>JOIAS PRECIOSAS</vt:lpstr>
      <vt:lpstr>JOIAS PRECIOSAS</vt:lpstr>
      <vt:lpstr>JOIAS PRECIOSAS</vt:lpstr>
      <vt:lpstr>JOIAS PRECIOSAS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2019-06-12T23:25:42Z</dcterms:modified>
</cp:coreProperties>
</file>

<file path=docProps/thumbnail.jpeg>
</file>